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6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340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gif>
</file>

<file path=ppt/media/image4.png>
</file>

<file path=ppt/media/image5.gif>
</file>

<file path=ppt/media/image6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originalUnit337/to_do_app/tree/develop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798560-4B99-191D-96B7-26E96870D4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306162"/>
            <a:ext cx="8676222" cy="760638"/>
          </a:xfrm>
        </p:spPr>
        <p:txBody>
          <a:bodyPr>
            <a:normAutofit fontScale="90000"/>
          </a:bodyPr>
          <a:lstStyle/>
          <a:p>
            <a:r>
              <a:rPr lang="en-US" dirty="0"/>
              <a:t>To do app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C825D48-1A40-CC1F-03D2-930726E99B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68" y="1355271"/>
            <a:ext cx="5985782" cy="4435930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https://github.com/originalUnit337/to_do_app/tree/develop</a:t>
            </a:r>
            <a:endParaRPr lang="en-US" dirty="0"/>
          </a:p>
          <a:p>
            <a:endParaRPr lang="en-US" dirty="0"/>
          </a:p>
          <a:p>
            <a:r>
              <a:rPr lang="en-US" dirty="0"/>
              <a:t>Developed by Feshchanka Vitali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D009B99-D14A-56D7-D4CF-F6ADAD3783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3151" y="2260150"/>
            <a:ext cx="3661681" cy="3661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262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D5C6DD-0433-8AA2-7AC7-5654EE442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02846"/>
          </a:xfrm>
        </p:spPr>
        <p:txBody>
          <a:bodyPr/>
          <a:lstStyle/>
          <a:p>
            <a:pPr algn="ctr"/>
            <a:r>
              <a:rPr lang="ru-RU" dirty="0"/>
              <a:t>Реализовано на данный момент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7D71B47-A6FB-03A9-7AC2-FA5C4C46E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49211"/>
            <a:ext cx="9905998" cy="3941989"/>
          </a:xfrm>
        </p:spPr>
        <p:txBody>
          <a:bodyPr/>
          <a:lstStyle/>
          <a:p>
            <a:r>
              <a:rPr lang="ru-RU" dirty="0"/>
              <a:t>На данный момент реализованы 2 метода с</a:t>
            </a:r>
            <a:r>
              <a:rPr lang="en-US" dirty="0"/>
              <a:t> API</a:t>
            </a:r>
            <a:r>
              <a:rPr lang="ru-RU" dirty="0"/>
              <a:t>:</a:t>
            </a:r>
          </a:p>
          <a:p>
            <a:r>
              <a:rPr lang="ru-RU" dirty="0"/>
              <a:t>получение всех заметок из </a:t>
            </a:r>
            <a:r>
              <a:rPr lang="ru-RU" dirty="0" err="1"/>
              <a:t>бд</a:t>
            </a:r>
            <a:endParaRPr lang="ru-RU" dirty="0"/>
          </a:p>
          <a:p>
            <a:r>
              <a:rPr lang="ru-RU" dirty="0"/>
              <a:t>Обновление заметки</a:t>
            </a:r>
          </a:p>
          <a:p>
            <a:pPr marL="0" indent="0">
              <a:buNone/>
            </a:pPr>
            <a:r>
              <a:rPr lang="ru-RU" dirty="0"/>
              <a:t>Можно отмечать выполнение заметок, а также их редактировать.</a:t>
            </a:r>
          </a:p>
        </p:txBody>
      </p:sp>
    </p:spTree>
    <p:extLst>
      <p:ext uri="{BB962C8B-B14F-4D97-AF65-F5344CB8AC3E}">
        <p14:creationId xmlns:p14="http://schemas.microsoft.com/office/powerpoint/2010/main" val="21224446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772AEF-8C0E-EAE8-4954-284DD7934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TODO: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249E0DD-AE83-F316-252B-ED78C68EAC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Создание заметки </a:t>
            </a:r>
            <a:r>
              <a:rPr lang="ru-RU" dirty="0" err="1"/>
              <a:t>апи</a:t>
            </a:r>
            <a:endParaRPr lang="ru-RU" dirty="0"/>
          </a:p>
          <a:p>
            <a:r>
              <a:rPr lang="ru-RU" dirty="0"/>
              <a:t>Удаление заметки </a:t>
            </a:r>
            <a:r>
              <a:rPr lang="ru-RU" dirty="0" err="1"/>
              <a:t>апи</a:t>
            </a:r>
            <a:endParaRPr lang="ru-RU" dirty="0"/>
          </a:p>
          <a:p>
            <a:r>
              <a:rPr lang="ru-RU" dirty="0"/>
              <a:t>Реализовать такой же функционал как в </a:t>
            </a:r>
            <a:r>
              <a:rPr lang="ru-RU" dirty="0" err="1"/>
              <a:t>апи</a:t>
            </a:r>
            <a:r>
              <a:rPr lang="ru-RU" dirty="0"/>
              <a:t>, только в </a:t>
            </a:r>
            <a:r>
              <a:rPr lang="ru-RU" b="1" dirty="0"/>
              <a:t>локальной </a:t>
            </a:r>
            <a:r>
              <a:rPr lang="ru-RU" b="1" dirty="0" err="1"/>
              <a:t>бд</a:t>
            </a:r>
            <a:endParaRPr lang="ru-RU" dirty="0"/>
          </a:p>
          <a:p>
            <a:r>
              <a:rPr lang="ru-RU" dirty="0"/>
              <a:t>Синхронизация между </a:t>
            </a:r>
            <a:r>
              <a:rPr lang="ru-RU" dirty="0" err="1"/>
              <a:t>ремоут</a:t>
            </a:r>
            <a:r>
              <a:rPr lang="ru-RU" dirty="0"/>
              <a:t> и локальным.</a:t>
            </a:r>
          </a:p>
        </p:txBody>
      </p:sp>
    </p:spTree>
    <p:extLst>
      <p:ext uri="{BB962C8B-B14F-4D97-AF65-F5344CB8AC3E}">
        <p14:creationId xmlns:p14="http://schemas.microsoft.com/office/powerpoint/2010/main" val="3579550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297195-5C19-EAB3-4F2C-D088A1AE7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264104"/>
          </a:xfrm>
        </p:spPr>
        <p:txBody>
          <a:bodyPr/>
          <a:lstStyle/>
          <a:p>
            <a:pPr algn="ctr"/>
            <a:r>
              <a:rPr lang="ru-RU" dirty="0"/>
              <a:t>Архитектура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6B26B6B-7AF1-6CD2-539C-DFF7A3F4F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710419"/>
            <a:ext cx="9905998" cy="4080782"/>
          </a:xfrm>
        </p:spPr>
        <p:txBody>
          <a:bodyPr/>
          <a:lstStyle/>
          <a:p>
            <a:r>
              <a:rPr lang="ru-RU" dirty="0"/>
              <a:t>Используется чистая архитектура. Приложение разделено на 3 слоя:</a:t>
            </a:r>
          </a:p>
          <a:p>
            <a:r>
              <a:rPr lang="en-US" dirty="0"/>
              <a:t>Presentation</a:t>
            </a:r>
          </a:p>
          <a:p>
            <a:r>
              <a:rPr lang="en-US" dirty="0"/>
              <a:t>Domain</a:t>
            </a:r>
          </a:p>
          <a:p>
            <a:r>
              <a:rPr lang="en-US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873832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E71FBC-B882-EB4D-481A-42AFFF7C4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Слой </a:t>
            </a:r>
            <a:r>
              <a:rPr lang="en-US" dirty="0"/>
              <a:t>Data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ACFED69-4155-A22A-6050-DFDB881D20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ru-RU" dirty="0"/>
              <a:t>слой отвечает за работу с БД. Получение и отправка данных в </a:t>
            </a:r>
            <a:r>
              <a:rPr lang="ru-RU" dirty="0" err="1"/>
              <a:t>бд</a:t>
            </a:r>
            <a:r>
              <a:rPr lang="ru-RU" dirty="0"/>
              <a:t>. Состоит из:</a:t>
            </a:r>
          </a:p>
          <a:p>
            <a:r>
              <a:rPr lang="ru-RU" dirty="0"/>
              <a:t>моделей (коллекции, документа и заметки). </a:t>
            </a:r>
          </a:p>
          <a:p>
            <a:r>
              <a:rPr lang="ru-RU" dirty="0"/>
              <a:t>Сервиса, который делает запросы на </a:t>
            </a:r>
            <a:r>
              <a:rPr lang="ru-RU" dirty="0" err="1"/>
              <a:t>апи</a:t>
            </a:r>
            <a:r>
              <a:rPr lang="ru-RU" dirty="0"/>
              <a:t>.</a:t>
            </a:r>
          </a:p>
          <a:p>
            <a:r>
              <a:rPr lang="ru-RU" dirty="0"/>
              <a:t>Реализация репозитория, который обрабатывает результаты запросов с сервиса.</a:t>
            </a:r>
          </a:p>
        </p:txBody>
      </p:sp>
    </p:spTree>
    <p:extLst>
      <p:ext uri="{BB962C8B-B14F-4D97-AF65-F5344CB8AC3E}">
        <p14:creationId xmlns:p14="http://schemas.microsoft.com/office/powerpoint/2010/main" val="2199078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B22BD6-21CE-A7CF-2B41-B9D5D0533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Слой </a:t>
            </a:r>
            <a:r>
              <a:rPr lang="en-US" dirty="0"/>
              <a:t>domain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AF58C0-84AD-7F9E-C799-925C5E59E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Слой</a:t>
            </a:r>
            <a:r>
              <a:rPr lang="en-US" dirty="0"/>
              <a:t> Domain </a:t>
            </a:r>
            <a:r>
              <a:rPr lang="ru-RU" dirty="0"/>
              <a:t>является связующим звеном между </a:t>
            </a:r>
            <a:r>
              <a:rPr lang="en-US" dirty="0"/>
              <a:t>Data </a:t>
            </a:r>
            <a:r>
              <a:rPr lang="ru-RU" dirty="0"/>
              <a:t>и </a:t>
            </a:r>
            <a:r>
              <a:rPr lang="en-US" dirty="0"/>
              <a:t>Presentation.</a:t>
            </a:r>
            <a:r>
              <a:rPr lang="ru-RU" dirty="0"/>
              <a:t> Состоит из:</a:t>
            </a:r>
          </a:p>
          <a:p>
            <a:r>
              <a:rPr lang="en-US" dirty="0"/>
              <a:t>Entity</a:t>
            </a:r>
            <a:endParaRPr lang="ru-RU" dirty="0"/>
          </a:p>
          <a:p>
            <a:r>
              <a:rPr lang="ru-RU" dirty="0"/>
              <a:t>абстрактного репозитория </a:t>
            </a:r>
          </a:p>
          <a:p>
            <a:r>
              <a:rPr lang="en-US" dirty="0" err="1"/>
              <a:t>UseCases</a:t>
            </a:r>
            <a:r>
              <a:rPr lang="ru-RU" dirty="0"/>
              <a:t> которые вызывают абстрактные методы репозитория.</a:t>
            </a:r>
          </a:p>
        </p:txBody>
      </p:sp>
    </p:spTree>
    <p:extLst>
      <p:ext uri="{BB962C8B-B14F-4D97-AF65-F5344CB8AC3E}">
        <p14:creationId xmlns:p14="http://schemas.microsoft.com/office/powerpoint/2010/main" val="2642341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E5B677-9538-1751-EBB7-0BB3F8503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Слой </a:t>
            </a:r>
            <a:r>
              <a:rPr lang="en-US" dirty="0"/>
              <a:t>UI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E1EAC77-C480-D278-BBB4-6F0FB4B4C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Слой </a:t>
            </a:r>
            <a:r>
              <a:rPr lang="en-US" dirty="0"/>
              <a:t>UI </a:t>
            </a:r>
            <a:r>
              <a:rPr lang="ru-RU" dirty="0"/>
              <a:t>отвечает за пользовательский интерфейс. На этом слое реализована локализация и тема (светлая, темная). Состоит из:</a:t>
            </a:r>
          </a:p>
          <a:p>
            <a:r>
              <a:rPr lang="ru-RU" dirty="0"/>
              <a:t>2 Экрана, где у каждого свой</a:t>
            </a:r>
            <a:r>
              <a:rPr lang="en-US" dirty="0"/>
              <a:t> Bloc</a:t>
            </a:r>
          </a:p>
          <a:p>
            <a:r>
              <a:rPr lang="ru-RU" dirty="0"/>
              <a:t>Файл темы</a:t>
            </a:r>
          </a:p>
          <a:p>
            <a:r>
              <a:rPr lang="ru-RU" dirty="0"/>
              <a:t>Файл палитры, где заданы все необходимые цвета</a:t>
            </a:r>
          </a:p>
          <a:p>
            <a:r>
              <a:rPr lang="ru-RU" dirty="0"/>
              <a:t>Файл с настройкой шрифтов.</a:t>
            </a:r>
          </a:p>
        </p:txBody>
      </p:sp>
    </p:spTree>
    <p:extLst>
      <p:ext uri="{BB962C8B-B14F-4D97-AF65-F5344CB8AC3E}">
        <p14:creationId xmlns:p14="http://schemas.microsoft.com/office/powerpoint/2010/main" val="1214272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D6DB70-DBEB-3042-C739-B224A9AA9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0822"/>
            <a:ext cx="9905998" cy="1543050"/>
          </a:xfrm>
        </p:spPr>
        <p:txBody>
          <a:bodyPr/>
          <a:lstStyle/>
          <a:p>
            <a:pPr algn="ctr"/>
            <a:r>
              <a:rPr lang="ru-RU" dirty="0"/>
              <a:t>Разработка </a:t>
            </a:r>
            <a:r>
              <a:rPr lang="en-US" dirty="0"/>
              <a:t>UI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10B8B65-82D6-96B8-11D8-18A6B03A3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6764" y="1302204"/>
            <a:ext cx="8703129" cy="5065939"/>
          </a:xfrm>
        </p:spPr>
        <p:txBody>
          <a:bodyPr/>
          <a:lstStyle/>
          <a:p>
            <a:r>
              <a:rPr lang="ru-RU" dirty="0"/>
              <a:t>Разработка началась с </a:t>
            </a:r>
            <a:r>
              <a:rPr lang="en-US" dirty="0"/>
              <a:t>UI </a:t>
            </a:r>
            <a:r>
              <a:rPr lang="ru-RU" dirty="0"/>
              <a:t>слоя. Были созданы файл с палитрой цветов как по дизайну. Файл с шрифтами. 2 Экрана – главный экран со списком всех заметок, где видна часть заметки (текст заметки обрезается если он превышает 3 строки текста), важность заметки также выделена специальными иконками и цветом.</a:t>
            </a:r>
          </a:p>
          <a:p>
            <a:r>
              <a:rPr lang="ru-RU" dirty="0"/>
              <a:t>Каждую заметку можно </a:t>
            </a:r>
            <a:r>
              <a:rPr lang="ru-RU" dirty="0" err="1"/>
              <a:t>свайпать</a:t>
            </a:r>
            <a:r>
              <a:rPr lang="ru-RU" dirty="0"/>
              <a:t> </a:t>
            </a:r>
            <a:r>
              <a:rPr lang="ru-RU" b="1" dirty="0"/>
              <a:t>вправо</a:t>
            </a:r>
            <a:r>
              <a:rPr lang="ru-RU" dirty="0"/>
              <a:t> для </a:t>
            </a:r>
            <a:r>
              <a:rPr lang="ru-RU" b="1" dirty="0"/>
              <a:t>отметки</a:t>
            </a:r>
            <a:r>
              <a:rPr lang="ru-RU" dirty="0"/>
              <a:t>, что за метка </a:t>
            </a:r>
            <a:r>
              <a:rPr lang="ru-RU" b="1" dirty="0"/>
              <a:t>выполнена</a:t>
            </a:r>
            <a:r>
              <a:rPr lang="ru-RU" dirty="0"/>
              <a:t> (но это можно делать при условии что «глазик» в выключенном состоянии, то есть спрятаны заметки, которые выполнены), </a:t>
            </a:r>
            <a:r>
              <a:rPr lang="ru-RU" dirty="0" err="1"/>
              <a:t>свайп</a:t>
            </a:r>
            <a:r>
              <a:rPr lang="ru-RU" dirty="0"/>
              <a:t> </a:t>
            </a:r>
            <a:r>
              <a:rPr lang="ru-RU" b="1" dirty="0"/>
              <a:t>влево </a:t>
            </a:r>
            <a:r>
              <a:rPr lang="ru-RU" dirty="0"/>
              <a:t>для удаления заметки.</a:t>
            </a:r>
          </a:p>
          <a:p>
            <a:r>
              <a:rPr lang="ru-RU" dirty="0"/>
              <a:t>Чекбокс выполняет аналогичную функцию </a:t>
            </a:r>
            <a:r>
              <a:rPr lang="ru-RU" dirty="0" err="1"/>
              <a:t>свайпа</a:t>
            </a:r>
            <a:r>
              <a:rPr lang="ru-RU" dirty="0"/>
              <a:t> </a:t>
            </a:r>
            <a:r>
              <a:rPr lang="ru-RU" b="1" dirty="0"/>
              <a:t>вправо</a:t>
            </a:r>
          </a:p>
          <a:p>
            <a:r>
              <a:rPr lang="ru-RU" b="1" dirty="0"/>
              <a:t>«Глазик» : </a:t>
            </a:r>
            <a:r>
              <a:rPr lang="ru-RU" dirty="0"/>
              <a:t>используется для того, чтобы спрятать выполненные заметки</a:t>
            </a:r>
          </a:p>
          <a:p>
            <a:r>
              <a:rPr lang="ru-RU" dirty="0"/>
              <a:t>Под заголовком можно увидеть количество выполненных заметок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7A8ABB9-946E-DA25-C7C9-4EBF1F87AE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3908" y="963386"/>
            <a:ext cx="2452230" cy="5457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3731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D397A7-B1F2-E226-C9C9-D44A4C48B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002846"/>
          </a:xfrm>
        </p:spPr>
        <p:txBody>
          <a:bodyPr/>
          <a:lstStyle/>
          <a:p>
            <a:pPr algn="ctr"/>
            <a:r>
              <a:rPr lang="ru-RU" dirty="0"/>
              <a:t>Разработка </a:t>
            </a:r>
            <a:r>
              <a:rPr lang="en-US" dirty="0"/>
              <a:t>UI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9D054A2-FA34-656B-6A5E-9A14B0C2A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36989"/>
            <a:ext cx="7586208" cy="3845379"/>
          </a:xfrm>
        </p:spPr>
        <p:txBody>
          <a:bodyPr/>
          <a:lstStyle/>
          <a:p>
            <a:r>
              <a:rPr lang="ru-RU" dirty="0"/>
              <a:t>Второй экран с информацией о заметки используется как для создания новой заметки, так и для редактирования текущей.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2BB3FD0-D482-365C-ED83-DFEB23D5A8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0197" y="1032782"/>
            <a:ext cx="2133804" cy="463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687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D8F4FE-DDFE-D590-F193-8A16E58DB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Локализация и тема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D07EF6-8FB6-1BC7-350A-6FA2EC8594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6977969" cy="3125562"/>
          </a:xfrm>
        </p:spPr>
        <p:txBody>
          <a:bodyPr/>
          <a:lstStyle/>
          <a:p>
            <a:r>
              <a:rPr lang="ru-RU" dirty="0"/>
              <a:t>Далее были реализованы локализация и смена темы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2BE2428-0291-0435-66DC-3967C2743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8111" y="1224642"/>
            <a:ext cx="2187592" cy="486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206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33E2ED-89FA-E601-98EF-F5E2BA12E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317171"/>
          </a:xfrm>
        </p:spPr>
        <p:txBody>
          <a:bodyPr/>
          <a:lstStyle/>
          <a:p>
            <a:pPr algn="ctr"/>
            <a:r>
              <a:rPr lang="ru-RU" dirty="0"/>
              <a:t>Работа с</a:t>
            </a:r>
            <a:r>
              <a:rPr lang="en-US" dirty="0"/>
              <a:t> API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E4C0B4F-3812-AB0D-EA4C-E87A22FB23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3528" y="1832883"/>
            <a:ext cx="8111217" cy="4322988"/>
          </a:xfrm>
        </p:spPr>
        <p:txBody>
          <a:bodyPr>
            <a:normAutofit/>
          </a:bodyPr>
          <a:lstStyle/>
          <a:p>
            <a:r>
              <a:rPr lang="ru-RU" dirty="0"/>
              <a:t>Далее я перешел к работе с </a:t>
            </a:r>
            <a:r>
              <a:rPr lang="en-US" dirty="0"/>
              <a:t>API</a:t>
            </a:r>
            <a:r>
              <a:rPr lang="ru-RU" dirty="0"/>
              <a:t>.</a:t>
            </a:r>
            <a:r>
              <a:rPr lang="en-US" dirty="0"/>
              <a:t> </a:t>
            </a:r>
            <a:r>
              <a:rPr lang="ru-RU" dirty="0"/>
              <a:t>Для начала были созданы модели документов, которые соответствуют модели, которую возвращает </a:t>
            </a:r>
            <a:r>
              <a:rPr lang="en-US" dirty="0"/>
              <a:t>API. </a:t>
            </a:r>
            <a:r>
              <a:rPr lang="ru-RU" dirty="0"/>
              <a:t>Модель документа использует дженерик, что позволяет в подставлять любой необходимый модель.</a:t>
            </a:r>
          </a:p>
          <a:p>
            <a:r>
              <a:rPr lang="ru-RU" dirty="0"/>
              <a:t>Был реализован полный цикл вызова. Блок вызывает </a:t>
            </a:r>
            <a:r>
              <a:rPr lang="en-US" dirty="0" err="1"/>
              <a:t>UseCase</a:t>
            </a:r>
            <a:r>
              <a:rPr lang="en-US" dirty="0"/>
              <a:t>, </a:t>
            </a:r>
            <a:r>
              <a:rPr lang="en-US" dirty="0" err="1"/>
              <a:t>UseCase</a:t>
            </a:r>
            <a:r>
              <a:rPr lang="en-US" dirty="0"/>
              <a:t> </a:t>
            </a:r>
            <a:r>
              <a:rPr lang="ru-RU" dirty="0"/>
              <a:t>вызывает метод репозитория, Репозитории вызывает сервис. В блок </a:t>
            </a:r>
            <a:r>
              <a:rPr lang="ru-RU" dirty="0" err="1"/>
              <a:t>вовзращается</a:t>
            </a:r>
            <a:r>
              <a:rPr lang="ru-RU" dirty="0"/>
              <a:t> </a:t>
            </a:r>
            <a:r>
              <a:rPr lang="en-US" dirty="0" err="1"/>
              <a:t>DataState</a:t>
            </a:r>
            <a:r>
              <a:rPr lang="en-US" dirty="0"/>
              <a:t> (</a:t>
            </a:r>
            <a:r>
              <a:rPr lang="ru-RU" dirty="0"/>
              <a:t>либо </a:t>
            </a:r>
            <a:r>
              <a:rPr lang="en-US" dirty="0"/>
              <a:t>Success, </a:t>
            </a:r>
            <a:r>
              <a:rPr lang="ru-RU" dirty="0"/>
              <a:t>либо </a:t>
            </a:r>
            <a:r>
              <a:rPr lang="en-US" dirty="0"/>
              <a:t>Failed) </a:t>
            </a:r>
            <a:r>
              <a:rPr lang="ru-RU" dirty="0"/>
              <a:t>и происходит соответствующая обработка состояния.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D8C0E1B-4BFA-247F-3E4A-B18F4CC4D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8111" y="1020536"/>
            <a:ext cx="2361793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7469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етка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{E91F86C5-C22C-4234-A26C-A35E28B3DC16}tf03457485</Template>
  <TotalTime>424</TotalTime>
  <Words>440</Words>
  <Application>Microsoft Office PowerPoint</Application>
  <PresentationFormat>Широкоэкранный</PresentationFormat>
  <Paragraphs>48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Arial</vt:lpstr>
      <vt:lpstr>Century Gothic</vt:lpstr>
      <vt:lpstr>Сетка</vt:lpstr>
      <vt:lpstr>To do app</vt:lpstr>
      <vt:lpstr>Архитектура</vt:lpstr>
      <vt:lpstr>Слой Data</vt:lpstr>
      <vt:lpstr>Слой domain</vt:lpstr>
      <vt:lpstr>Слой UI</vt:lpstr>
      <vt:lpstr>Разработка UI</vt:lpstr>
      <vt:lpstr>Разработка UI</vt:lpstr>
      <vt:lpstr>Локализация и тема</vt:lpstr>
      <vt:lpstr>Работа с API</vt:lpstr>
      <vt:lpstr>Реализовано на данный момент</vt:lpstr>
      <vt:lpstr>TODO: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Vitali Feshchanka</dc:creator>
  <cp:lastModifiedBy>Vitali Feshchanka</cp:lastModifiedBy>
  <cp:revision>25</cp:revision>
  <dcterms:created xsi:type="dcterms:W3CDTF">2025-06-16T07:56:56Z</dcterms:created>
  <dcterms:modified xsi:type="dcterms:W3CDTF">2025-06-16T15:06:35Z</dcterms:modified>
</cp:coreProperties>
</file>

<file path=docProps/thumbnail.jpeg>
</file>